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3" r:id="rId2"/>
    <p:sldId id="284" r:id="rId3"/>
    <p:sldId id="282" r:id="rId4"/>
    <p:sldId id="262" r:id="rId5"/>
    <p:sldId id="285" r:id="rId6"/>
    <p:sldId id="263" r:id="rId7"/>
    <p:sldId id="266" r:id="rId8"/>
  </p:sldIdLst>
  <p:sldSz cx="12192000" cy="6858000"/>
  <p:notesSz cx="6858000" cy="9144000"/>
  <p:embeddedFontLst>
    <p:embeddedFont>
      <p:font typeface="CookieRun Black" panose="020B0600000101010101" pitchFamily="50" charset="-127"/>
      <p:bold r:id="rId9"/>
    </p:embeddedFont>
    <p:embeddedFont>
      <p:font typeface="CookieRun Bold" panose="020B0600000101010101" pitchFamily="50" charset="-127"/>
      <p:bold r:id="rId10"/>
    </p:embeddedFont>
    <p:embeddedFont>
      <p:font typeface="CookieRun Regular" panose="020B0600000101010101" pitchFamily="50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6C4C"/>
    <a:srgbClr val="ED7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C81D9-E657-45EF-92CC-5903C5E05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B2EC20-DAF3-4829-A17E-4AEBFC22C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36AFBE-1D0C-4397-A1FB-C9465CC16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4814A3-30B8-44FF-86D8-0D0F0E02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29468-1DC6-4D22-9957-9A7DD156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0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8D03F-1555-47C7-91C0-6DED3255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05BC76-5588-49AA-A483-549F563D9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C6E77-2FD4-45FE-BA7E-3B812BE7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9B017-EF69-42B2-9C16-F7214D16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0DAF0-67D9-42C8-A643-BE78FDF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18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34C699-6FD2-4AF1-BE5D-C2FE233F4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01139A-C2FD-4CCC-A482-BAD131855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92C61C-4238-4407-BA06-157729CC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9C7BF-7945-45A2-ACED-8DD4E598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1F3E80-FD69-4787-BD8F-6AC22F48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9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91576-798B-47EE-9D13-5DABA1CA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CFC171-D000-44B4-8D08-66216E9FC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113E44-4985-4786-99CF-15C9927D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B9F79-BFF7-4455-8D56-47424D94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3178C-7C9F-4BA3-BE52-DBE04847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2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B2BCA-1A24-4AB3-9A25-59BC0B17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21BDF7-FB97-44F5-A598-7D58C46C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63EC8F-93F8-4B64-AF1B-3FD37FF0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310A3-4791-490C-9C73-44BD756D3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5A3DC-7373-4EA3-BFBC-FA88FB40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86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5EF59-CB3F-47E3-8A11-E0228321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D53B7-15AF-4938-83D5-F32D4FAEE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EBDBCE-F42F-46EC-9FDE-E653275EC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D7F978-FFC1-47AD-9FD7-8ABB805E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CECB71-2678-48F1-804B-1003F4E0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0A19A3-881C-47C7-994F-D9950D21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9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30E5-3C9B-4B14-A135-431B5085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8F80ED-A20B-4243-8331-3A786C83E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70DB68-0034-4769-91D7-F59A9E109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8A2D7E-13B9-4B8A-8A35-15505CCB1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687357-14CB-4B11-BBFA-9DBCB2271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F81166-D71F-4F99-AB1C-1A1FFD8B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B4E307-97C2-4126-98AB-7E375FCAC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6F94A9-885C-4EE1-9AAB-5A412AB94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05C85-B51A-48DA-861D-61BF24E7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D67FD9-1F01-44E4-AE3C-E161A16C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72FFB1-FDF9-48E4-8B7E-4B39DA8D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E893F8-0571-428D-A3F0-1032A85C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370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F76983-5369-4C83-A891-C4307F5F1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563A50-2EE4-47CD-BAB8-4A1EF138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296CB-2B24-4BA1-8AC6-B4A7A6C2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9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BA90A-1809-4D58-ABB1-C3C00682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3E114-2E41-406A-ADE6-AA5DC9B0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DEDFB-AF15-4F12-9A92-7FAD4DD9A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9F7E47-8EF9-4FD9-AAAA-F2D47AB4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77351-F79E-42C2-94FD-87785C3B1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ADC4E6-3503-4D15-B201-D3B982B9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3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1A536-F6E8-44B8-9C96-49CFFB641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7B269B-65AF-4CD7-8534-6CA0DB3262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66B8E5-D03A-403F-98B9-3E883308B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01695E-B2A3-45C4-8D70-2C9D74407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298D4-6AAF-420D-B007-55DADAAF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F98B50-A5E9-4CC1-9938-2703B0D4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8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FF4903-9D2A-462B-83F4-CBB729471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F8194A-2891-4ADD-8AAE-8FAA1B521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23CDEB-2C5C-4054-8411-C6963F9C7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3BF8B-D109-406D-A67A-852E7C592D95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32B5C0-C59D-4127-B2A0-0A06EEE61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1E710-76D8-4A5F-BD45-881A2F08D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6DE18-2FF9-4141-87B2-8AFF8B895B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42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E5105F-1264-45C2-A054-FA2F8FDB1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8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9A86B-5672-4914-9E46-9C412A25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ADF65-AC49-4155-9B3F-7B45E1B78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D1DD12-3273-4FB8-BCB2-962DE731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EAF380-1798-43AA-BAA0-7D5D0CA92803}"/>
              </a:ext>
            </a:extLst>
          </p:cNvPr>
          <p:cNvSpPr txBox="1"/>
          <p:nvPr/>
        </p:nvSpPr>
        <p:spPr>
          <a:xfrm>
            <a:off x="3488945" y="2721290"/>
            <a:ext cx="10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김지수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5B06E-1A87-4649-A63C-40FAA0CA594C}"/>
              </a:ext>
            </a:extLst>
          </p:cNvPr>
          <p:cNvSpPr txBox="1"/>
          <p:nvPr/>
        </p:nvSpPr>
        <p:spPr>
          <a:xfrm>
            <a:off x="1276698" y="2721290"/>
            <a:ext cx="10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김진운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31F57-3ED0-4578-8E40-B31921147806}"/>
              </a:ext>
            </a:extLst>
          </p:cNvPr>
          <p:cNvSpPr txBox="1"/>
          <p:nvPr/>
        </p:nvSpPr>
        <p:spPr>
          <a:xfrm>
            <a:off x="5701192" y="2721290"/>
            <a:ext cx="10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이유미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C5C75-2A88-4A39-9283-7E765C2C8AEE}"/>
              </a:ext>
            </a:extLst>
          </p:cNvPr>
          <p:cNvSpPr txBox="1"/>
          <p:nvPr/>
        </p:nvSpPr>
        <p:spPr>
          <a:xfrm>
            <a:off x="7913439" y="2744252"/>
            <a:ext cx="10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조현기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B3A2B-6324-4D3E-B28B-E2BAC529F6AB}"/>
              </a:ext>
            </a:extLst>
          </p:cNvPr>
          <p:cNvSpPr txBox="1"/>
          <p:nvPr/>
        </p:nvSpPr>
        <p:spPr>
          <a:xfrm>
            <a:off x="10125686" y="2742854"/>
            <a:ext cx="10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최다인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9830E-D4B7-4293-BA6D-CCFDB9C3507E}"/>
              </a:ext>
            </a:extLst>
          </p:cNvPr>
          <p:cNvSpPr txBox="1"/>
          <p:nvPr/>
        </p:nvSpPr>
        <p:spPr>
          <a:xfrm>
            <a:off x="1007726" y="3057992"/>
            <a:ext cx="137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팀장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FDC7C-4643-4338-90E7-3CED3C7F567C}"/>
              </a:ext>
            </a:extLst>
          </p:cNvPr>
          <p:cNvSpPr txBox="1"/>
          <p:nvPr/>
        </p:nvSpPr>
        <p:spPr>
          <a:xfrm>
            <a:off x="984134" y="3449749"/>
            <a:ext cx="1374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네트워크 구축</a:t>
            </a:r>
            <a:endParaRPr lang="en-US" altLang="ko-KR" sz="15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1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코딩 총괄 감독</a:t>
            </a:r>
            <a:endParaRPr lang="en-US" altLang="ko-KR" sz="15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5A616-A63F-494E-96E1-AC301A36E1BC}"/>
              </a:ext>
            </a:extLst>
          </p:cNvPr>
          <p:cNvSpPr txBox="1"/>
          <p:nvPr/>
        </p:nvSpPr>
        <p:spPr>
          <a:xfrm>
            <a:off x="3074040" y="3112186"/>
            <a:ext cx="149638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발표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음악선택 로직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1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최종 </a:t>
            </a:r>
            <a:r>
              <a:rPr lang="en-US" altLang="ko-KR" sz="1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PPT </a:t>
            </a:r>
            <a:r>
              <a:rPr lang="ko-KR" altLang="en-US" sz="1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제작</a:t>
            </a:r>
            <a:endParaRPr lang="en-US" altLang="ko-KR" sz="15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632BE-A6BE-4BC2-8315-B5928B2BB618}"/>
              </a:ext>
            </a:extLst>
          </p:cNvPr>
          <p:cNvSpPr txBox="1"/>
          <p:nvPr/>
        </p:nvSpPr>
        <p:spPr>
          <a:xfrm>
            <a:off x="5408628" y="3128117"/>
            <a:ext cx="149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UIUX </a:t>
            </a:r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디자인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사운드 </a:t>
            </a: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디렉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3CB13-752E-4E8A-B92B-91668A96E7D3}"/>
              </a:ext>
            </a:extLst>
          </p:cNvPr>
          <p:cNvSpPr txBox="1"/>
          <p:nvPr/>
        </p:nvSpPr>
        <p:spPr>
          <a:xfrm>
            <a:off x="9833121" y="3130146"/>
            <a:ext cx="149638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초기 </a:t>
            </a:r>
            <a:r>
              <a:rPr lang="en-US" altLang="ko-KR" sz="1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PPT </a:t>
            </a:r>
            <a:r>
              <a:rPr lang="ko-KR" altLang="en-US" sz="1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제작</a:t>
            </a:r>
            <a:endParaRPr lang="en-US" altLang="ko-KR" sz="15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UIUX </a:t>
            </a:r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디자인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사운드 </a:t>
            </a: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디렉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D4D8BA-6D38-4F2F-ACBF-0BB24BA19417}"/>
              </a:ext>
            </a:extLst>
          </p:cNvPr>
          <p:cNvSpPr txBox="1"/>
          <p:nvPr/>
        </p:nvSpPr>
        <p:spPr>
          <a:xfrm>
            <a:off x="7620876" y="3130146"/>
            <a:ext cx="1496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네트워크 구축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키보드 이벤트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44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6916CBA-D307-4157-85E0-30A03112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rgbClr val="BC6C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0CAB50-1904-44AA-8F12-A8A0F7EC34A5}"/>
              </a:ext>
            </a:extLst>
          </p:cNvPr>
          <p:cNvSpPr/>
          <p:nvPr/>
        </p:nvSpPr>
        <p:spPr>
          <a:xfrm>
            <a:off x="6172985" y="1499402"/>
            <a:ext cx="4949040" cy="2342536"/>
          </a:xfrm>
          <a:prstGeom prst="rect">
            <a:avLst/>
          </a:prstGeom>
          <a:solidFill>
            <a:srgbClr val="ED7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멀티채팅이 가능한 리듬게임 구현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플레이어가 동시 입장해 채팅창을 통해 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노래선정 등의 실시간 대화가 가능하다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174AC-1ADD-4D8F-A593-166FAF09CCA3}"/>
              </a:ext>
            </a:extLst>
          </p:cNvPr>
          <p:cNvSpPr/>
          <p:nvPr/>
        </p:nvSpPr>
        <p:spPr>
          <a:xfrm>
            <a:off x="1069975" y="1499401"/>
            <a:ext cx="4949040" cy="23425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리듬 게임이란</a:t>
            </a: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</a:p>
          <a:p>
            <a:pPr algn="ctr"/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플레이어가 리듬이나 음악에 맞춰 조작하거나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동작을 취해</a:t>
            </a: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게임 진행에서 음악이나 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리듬이 주 요소가 되는 게임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4CE343-AF5D-46FC-88D8-2E522F7DB1CB}"/>
              </a:ext>
            </a:extLst>
          </p:cNvPr>
          <p:cNvSpPr/>
          <p:nvPr/>
        </p:nvSpPr>
        <p:spPr>
          <a:xfrm>
            <a:off x="6172985" y="3969863"/>
            <a:ext cx="4949040" cy="2342536"/>
          </a:xfrm>
          <a:prstGeom prst="rect">
            <a:avLst/>
          </a:prstGeom>
          <a:solidFill>
            <a:srgbClr val="BC6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배운 내용을 적용해보자</a:t>
            </a:r>
            <a:endParaRPr lang="en-US" altLang="ko-KR" b="1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endParaRPr lang="en-US" altLang="ko-KR" b="1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b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IO, GUI, Network, Thread </a:t>
            </a:r>
            <a:r>
              <a:rPr lang="ko-KR" altLang="en-US" b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를 활용해</a:t>
            </a:r>
            <a:endParaRPr lang="en-US" altLang="ko-KR" b="1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b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개인의 능력향상 및 팀워크 역량 강화</a:t>
            </a:r>
            <a:endParaRPr lang="en-US" altLang="ko-KR" b="1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b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게임의 재미까지</a:t>
            </a:r>
            <a:r>
              <a:rPr lang="en-US" altLang="ko-KR" b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!</a:t>
            </a:r>
            <a:r>
              <a:rPr lang="ko-KR" altLang="en-US" b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42C3C0-B7B4-4BC6-9B17-7D34F8F4CD4C}"/>
              </a:ext>
            </a:extLst>
          </p:cNvPr>
          <p:cNvSpPr/>
          <p:nvPr/>
        </p:nvSpPr>
        <p:spPr>
          <a:xfrm>
            <a:off x="1069975" y="396986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합계점수 및 순위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지정된 키보드로 떨어진 노트에 맞추어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점수를 누적</a:t>
            </a: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,  </a:t>
            </a:r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각 플레이어의 게임이 끝난 후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합계점수로 순위를 가린다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102AB3-0C78-4DF9-83B0-BCB24AA3B0CE}"/>
              </a:ext>
            </a:extLst>
          </p:cNvPr>
          <p:cNvGrpSpPr/>
          <p:nvPr/>
        </p:nvGrpSpPr>
        <p:grpSpPr>
          <a:xfrm>
            <a:off x="426720" y="84905"/>
            <a:ext cx="4596130" cy="1040914"/>
            <a:chOff x="426720" y="84905"/>
            <a:chExt cx="4596130" cy="1040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3CF533-2293-4FED-BF0B-6650EA8D30FD}"/>
                </a:ext>
              </a:extLst>
            </p:cNvPr>
            <p:cNvSpPr txBox="1"/>
            <p:nvPr/>
          </p:nvSpPr>
          <p:spPr>
            <a:xfrm>
              <a:off x="426720" y="84905"/>
              <a:ext cx="45961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2">
                      <a:lumMod val="50000"/>
                    </a:schemeClr>
                  </a:solidFill>
                  <a:latin typeface="CookieRun Black" panose="020B0600000101010101" pitchFamily="50" charset="-127"/>
                  <a:ea typeface="CookieRun Black" panose="020B0600000101010101" pitchFamily="50" charset="-127"/>
                </a:rPr>
                <a:t>프로젝트 컨텐츠 소개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BE083A-B4EC-4505-A2DA-7C06E5B72FD3}"/>
                </a:ext>
              </a:extLst>
            </p:cNvPr>
            <p:cNvSpPr txBox="1"/>
            <p:nvPr/>
          </p:nvSpPr>
          <p:spPr>
            <a:xfrm>
              <a:off x="447040" y="787265"/>
              <a:ext cx="2230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‘</a:t>
              </a:r>
              <a:r>
                <a:rPr lang="ko-KR" alt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리듬댕댕이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’ -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리듬게임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 </a:t>
              </a:r>
              <a:endPara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D5018B-1576-4A2B-B89C-2C914E4AEFFC}"/>
              </a:ext>
            </a:extLst>
          </p:cNvPr>
          <p:cNvGrpSpPr/>
          <p:nvPr/>
        </p:nvGrpSpPr>
        <p:grpSpPr>
          <a:xfrm>
            <a:off x="5460729" y="3279858"/>
            <a:ext cx="1022931" cy="523220"/>
            <a:chOff x="5460729" y="3279858"/>
            <a:chExt cx="1022931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8C2C0D-A9FC-485F-8CE9-94AD5F5B32F7}"/>
                </a:ext>
              </a:extLst>
            </p:cNvPr>
            <p:cNvSpPr txBox="1"/>
            <p:nvPr/>
          </p:nvSpPr>
          <p:spPr>
            <a:xfrm>
              <a:off x="5460729" y="3279858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CE8B85-FAF9-43E7-A9E5-B5B855AA6819}"/>
                </a:ext>
              </a:extLst>
            </p:cNvPr>
            <p:cNvSpPr txBox="1"/>
            <p:nvPr/>
          </p:nvSpPr>
          <p:spPr>
            <a:xfrm>
              <a:off x="6298929" y="3279858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243AC7-1EA9-460C-91B6-0A3E4306C8CD}"/>
              </a:ext>
            </a:extLst>
          </p:cNvPr>
          <p:cNvGrpSpPr/>
          <p:nvPr/>
        </p:nvGrpSpPr>
        <p:grpSpPr>
          <a:xfrm>
            <a:off x="5460729" y="4068817"/>
            <a:ext cx="1022931" cy="523220"/>
            <a:chOff x="5460729" y="3279858"/>
            <a:chExt cx="1022931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2829F3-2911-40C0-BF0E-45826814962A}"/>
                </a:ext>
              </a:extLst>
            </p:cNvPr>
            <p:cNvSpPr txBox="1"/>
            <p:nvPr/>
          </p:nvSpPr>
          <p:spPr>
            <a:xfrm>
              <a:off x="5460729" y="3279858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572304-C44E-4D8A-9C02-2F3D8BD0DAB3}"/>
                </a:ext>
              </a:extLst>
            </p:cNvPr>
            <p:cNvSpPr txBox="1"/>
            <p:nvPr/>
          </p:nvSpPr>
          <p:spPr>
            <a:xfrm>
              <a:off x="6298929" y="3279858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03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4B2888-6044-453F-8692-6F698EC2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F2CC1B-CEA7-4000-89E7-4D1929CFD4B2}"/>
              </a:ext>
            </a:extLst>
          </p:cNvPr>
          <p:cNvSpPr txBox="1"/>
          <p:nvPr/>
        </p:nvSpPr>
        <p:spPr>
          <a:xfrm>
            <a:off x="119959" y="86937"/>
            <a:ext cx="628989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spc="-300" dirty="0">
                <a:solidFill>
                  <a:schemeClr val="accent2">
                    <a:lumMod val="50000"/>
                  </a:schemeClr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음악   선택이   가능하도록   구현예정</a:t>
            </a:r>
          </a:p>
        </p:txBody>
      </p:sp>
    </p:spTree>
    <p:extLst>
      <p:ext uri="{BB962C8B-B14F-4D97-AF65-F5344CB8AC3E}">
        <p14:creationId xmlns:p14="http://schemas.microsoft.com/office/powerpoint/2010/main" val="187003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B3884-92DE-4364-8482-F55C0593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918C5-6CC9-4D02-BB18-3244AAA47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F433BB-9E04-4C43-BE97-B93C0B32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5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02F32A-0070-4D65-8E2C-7D7C75D8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281805E-46CD-431A-8B39-74CE0FAC6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772" y="1321652"/>
            <a:ext cx="11106456" cy="396161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DE02F3-F59A-49A8-B13E-B5DA56CEEDE6}"/>
              </a:ext>
            </a:extLst>
          </p:cNvPr>
          <p:cNvSpPr txBox="1"/>
          <p:nvPr/>
        </p:nvSpPr>
        <p:spPr>
          <a:xfrm>
            <a:off x="542772" y="5676522"/>
            <a:ext cx="1110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추후 에러 발생내역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개인 업무 </a:t>
            </a:r>
            <a:r>
              <a:rPr lang="ko-KR" altLang="en-US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디테일하게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수정 예정입니다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3BC563-410E-4138-90B9-6DFD8A665B87}"/>
              </a:ext>
            </a:extLst>
          </p:cNvPr>
          <p:cNvGrpSpPr/>
          <p:nvPr/>
        </p:nvGrpSpPr>
        <p:grpSpPr>
          <a:xfrm>
            <a:off x="426720" y="84905"/>
            <a:ext cx="2345514" cy="1040914"/>
            <a:chOff x="426720" y="84905"/>
            <a:chExt cx="2345514" cy="10409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2563A7-96B8-4E86-8B82-6F2C33DA7898}"/>
                </a:ext>
              </a:extLst>
            </p:cNvPr>
            <p:cNvSpPr txBox="1"/>
            <p:nvPr/>
          </p:nvSpPr>
          <p:spPr>
            <a:xfrm>
              <a:off x="426720" y="84905"/>
              <a:ext cx="23455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2">
                      <a:lumMod val="50000"/>
                    </a:schemeClr>
                  </a:solidFill>
                  <a:latin typeface="CookieRun Black" panose="020B0600000101010101" pitchFamily="50" charset="-127"/>
                  <a:ea typeface="CookieRun Black" panose="020B0600000101010101" pitchFamily="50" charset="-127"/>
                </a:rPr>
                <a:t>개발 일정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40BAE8-9280-45BE-B013-1FC090BC1EE4}"/>
                </a:ext>
              </a:extLst>
            </p:cNvPr>
            <p:cNvSpPr txBox="1"/>
            <p:nvPr/>
          </p:nvSpPr>
          <p:spPr>
            <a:xfrm>
              <a:off x="447040" y="787265"/>
              <a:ext cx="2230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‘</a:t>
              </a:r>
              <a:r>
                <a:rPr lang="ko-KR" alt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리듬댕댕이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’ -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리듬게임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 </a:t>
              </a:r>
              <a:endPara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40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518E134-523B-45B0-9ED2-110D7D913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134</Words>
  <Application>Microsoft Office PowerPoint</Application>
  <PresentationFormat>와이드스크린</PresentationFormat>
  <Paragraphs>43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CookieRun Black</vt:lpstr>
      <vt:lpstr>Arial</vt:lpstr>
      <vt:lpstr>CookieRun Bold</vt:lpstr>
      <vt:lpstr>맑은 고딕</vt:lpstr>
      <vt:lpstr>CookieRun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성열</dc:creator>
  <cp:lastModifiedBy>최 성열</cp:lastModifiedBy>
  <cp:revision>6</cp:revision>
  <dcterms:created xsi:type="dcterms:W3CDTF">2021-12-06T06:28:15Z</dcterms:created>
  <dcterms:modified xsi:type="dcterms:W3CDTF">2021-12-07T02:04:05Z</dcterms:modified>
</cp:coreProperties>
</file>